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20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328" y="-1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5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6325" y="1568450"/>
            <a:ext cx="74676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85925" y="3324225"/>
            <a:ext cx="6172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543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63738" y="4676775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63738" y="48895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63738" y="5243513"/>
            <a:ext cx="5486400" cy="423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854879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7932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1"/>
            <a:ext cx="2057400" cy="5181600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0" y="533401"/>
            <a:ext cx="5486400" cy="5181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75886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965828" y="2099039"/>
            <a:ext cx="7217097" cy="2076222"/>
          </a:xfrm>
          <a:prstGeom prst="rect">
            <a:avLst/>
          </a:prstGeom>
        </p:spPr>
        <p:txBody>
          <a:bodyPr rtlCol="0">
            <a:normAutofit/>
          </a:bodyPr>
          <a:lstStyle>
            <a:lvl1pPr algn="ctr">
              <a:defRPr sz="4800" baseline="0">
                <a:solidFill>
                  <a:srgbClr val="005AA3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3FA20-3F92-4585-9285-E821AFE3D52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ate Placeholder 4"/>
          <p:cNvSpPr>
            <a:spLocks noGrp="1"/>
          </p:cNvSpPr>
          <p:nvPr>
            <p:ph type="dt" sz="half" idx="11"/>
          </p:nvPr>
        </p:nvSpPr>
        <p:spPr>
          <a:xfrm>
            <a:off x="3467100" y="6508750"/>
            <a:ext cx="2133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6CABA-E43B-4F8C-B4CA-82602CE6750E}" type="datetime1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6/5/19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8430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94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867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999" y="4225925"/>
            <a:ext cx="7351713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2999" y="2725738"/>
            <a:ext cx="73517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82307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00201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0" y="1600201"/>
            <a:ext cx="3733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8934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535113"/>
            <a:ext cx="38100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2174875"/>
            <a:ext cx="3810000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53000" y="1535113"/>
            <a:ext cx="3733800" cy="63976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3000" y="2174875"/>
            <a:ext cx="3733800" cy="35401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03539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34481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1109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0600" y="533400"/>
            <a:ext cx="2474913" cy="9017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533399"/>
            <a:ext cx="5111750" cy="518160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90600" y="1435101"/>
            <a:ext cx="2474913" cy="4279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901542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6" Type="http://schemas.openxmlformats.org/officeDocument/2006/relationships/image" Target="../media/image2.jpeg"/><Relationship Id="rId17" Type="http://schemas.openxmlformats.org/officeDocument/2006/relationships/image" Target="../media/image3.png"/><Relationship Id="rId18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5334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1600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>
                <a:solidFill>
                  <a:prstClr val="black">
                    <a:tint val="75000"/>
                  </a:prstClr>
                </a:solidFill>
              </a:rPr>
              <a:t>PTC 2014</a:t>
            </a: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4AC33A7C-A17A-4F67-ABAB-37355989D3F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 rot="16200000">
            <a:off x="-3009900" y="3009900"/>
            <a:ext cx="6858000" cy="8382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1032" name="Picture 9" descr="PreparedForLifeReverseTEXT.jpg"/>
          <p:cNvPicPr>
            <a:picLocks noChangeAspect="1"/>
          </p:cNvPicPr>
          <p:nvPr userDrawn="1"/>
        </p:nvPicPr>
        <p:blipFill>
          <a:blip r:embed="rId15">
            <a:clrChange>
              <a:clrFrom>
                <a:srgbClr val="221F1F"/>
              </a:clrFrom>
              <a:clrTo>
                <a:srgbClr val="221F1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05563"/>
            <a:ext cx="1438275" cy="40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6" descr="StationeryFolio.jpg"/>
          <p:cNvPicPr>
            <a:picLocks noChangeAspect="1"/>
          </p:cNvPicPr>
          <p:nvPr userDrawn="1"/>
        </p:nvPicPr>
        <p:blipFill>
          <a:blip r:embed="rId16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6"/>
          <a:stretch>
            <a:fillRect/>
          </a:stretch>
        </p:blipFill>
        <p:spPr bwMode="auto">
          <a:xfrm>
            <a:off x="-9525" y="5721350"/>
            <a:ext cx="9153525" cy="114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1" descr="Prepared_For_Life_Rev.gif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6496050"/>
            <a:ext cx="180022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13" descr="AnnivGrStandard_Rev.gif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971550"/>
            <a:ext cx="66198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6588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type="subTitle" idx="1"/>
          </p:nvPr>
        </p:nvSpPr>
        <p:spPr>
          <a:xfrm>
            <a:off x="533400" y="990600"/>
            <a:ext cx="4114800" cy="4724400"/>
          </a:xfrm>
        </p:spPr>
        <p:txBody>
          <a:bodyPr/>
          <a:lstStyle/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Reconnection Event at Camp Lo-No-</a:t>
            </a:r>
            <a:r>
              <a:rPr lang="en-US" dirty="0" err="1" smtClean="0">
                <a:solidFill>
                  <a:schemeClr val="tx1"/>
                </a:solidFill>
              </a:rPr>
              <a:t>Che</a:t>
            </a:r>
            <a:endParaRPr lang="en-US" dirty="0" smtClean="0">
              <a:solidFill>
                <a:schemeClr val="tx1"/>
              </a:solidFill>
            </a:endParaRP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Organized local alumni association</a:t>
            </a:r>
          </a:p>
          <a:p>
            <a:pPr marL="914400" lvl="1" indent="-457200" algn="l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Used videotape of Council Camporee as promotional tool to remind of fun of summer camp</a:t>
            </a:r>
          </a:p>
        </p:txBody>
      </p:sp>
      <p:sp>
        <p:nvSpPr>
          <p:cNvPr id="2" name="Rectangle 1"/>
          <p:cNvSpPr/>
          <p:nvPr/>
        </p:nvSpPr>
        <p:spPr>
          <a:xfrm>
            <a:off x="5105400" y="4343400"/>
            <a:ext cx="3558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</a:rPr>
              <a:t>https://www.youtube.com/watch?v=Sy1uTbrpfLc</a:t>
            </a:r>
          </a:p>
        </p:txBody>
      </p:sp>
      <p:pic>
        <p:nvPicPr>
          <p:cNvPr id="5" name="Picture 4" descr="Screen Shot 2012-07-23 at 5.21.15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4400" y="1143000"/>
            <a:ext cx="4056946" cy="304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61" t="7407" r="679"/>
          <a:stretch/>
        </p:blipFill>
        <p:spPr>
          <a:xfrm>
            <a:off x="5181600" y="5105400"/>
            <a:ext cx="3233737" cy="561413"/>
          </a:xfrm>
          <a:prstGeom prst="rect">
            <a:avLst/>
          </a:prstGeom>
        </p:spPr>
      </p:pic>
      <p:sp>
        <p:nvSpPr>
          <p:cNvPr id="8" name="Title 2"/>
          <p:cNvSpPr txBox="1">
            <a:spLocks/>
          </p:cNvSpPr>
          <p:nvPr/>
        </p:nvSpPr>
        <p:spPr bwMode="auto">
          <a:xfrm>
            <a:off x="914400" y="6096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b="1" dirty="0" smtClean="0">
                <a:solidFill>
                  <a:srgbClr val="0070C0"/>
                </a:solidFill>
              </a:rPr>
              <a:t>Alumni Success Stories</a:t>
            </a:r>
            <a:r>
              <a:rPr lang="en-US" dirty="0" smtClean="0"/>
              <a:t>	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4509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</TotalTime>
  <Words>42</Words>
  <Application>Microsoft Macintosh PowerPoint</Application>
  <PresentationFormat>On-screen Show (4:3)</PresentationFormat>
  <Paragraphs>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1_Office Theme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NESA / ALUMNI SUCCESS STORIES</dc:title>
  <dc:creator>Rick</dc:creator>
  <cp:lastModifiedBy>William Jennings</cp:lastModifiedBy>
  <cp:revision>4</cp:revision>
  <dcterms:created xsi:type="dcterms:W3CDTF">2016-06-15T17:42:21Z</dcterms:created>
  <dcterms:modified xsi:type="dcterms:W3CDTF">2019-06-05T21:18:54Z</dcterms:modified>
</cp:coreProperties>
</file>